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5" r:id="rId2"/>
  </p:sldIdLst>
  <p:sldSz cx="21242338" cy="30243463"/>
  <p:notesSz cx="6858000" cy="9144000"/>
  <p:embeddedFontLst>
    <p:embeddedFont>
      <p:font typeface="Pretendard" panose="02000503000000020004" pitchFamily="2" charset="-127"/>
      <p:regular r:id="rId3"/>
      <p:bold r:id="rId4"/>
    </p:embeddedFont>
    <p:embeddedFont>
      <p:font typeface="Pretendard ExtraBold" panose="02000903000000020004" pitchFamily="2" charset="-127"/>
      <p:bold r:id="rId5"/>
    </p:embeddedFont>
    <p:embeddedFont>
      <p:font typeface="Pretendard SemiBold" panose="02000703000000020004" pitchFamily="2" charset="-127"/>
      <p:bold r:id="rId6"/>
    </p:embeddedFont>
    <p:embeddedFont>
      <p:font typeface="나눔고딕 ExtraBold" panose="020D0904000000000000" pitchFamily="50" charset="-127"/>
      <p:bold r:id="rId7"/>
    </p:embeddedFont>
    <p:embeddedFont>
      <p:font typeface="프리젠테이션 4 Regular" pitchFamily="2" charset="-127"/>
      <p:regular r:id="rId8"/>
    </p:embeddedFont>
    <p:embeddedFont>
      <p:font typeface="프리젠테이션 6 SemiBold" pitchFamily="2" charset="-127"/>
      <p:bold r:id="rId9"/>
    </p:embeddedFont>
  </p:embeddedFontLst>
  <p:defaultTextStyle>
    <a:defPPr>
      <a:defRPr lang="en-US"/>
    </a:defPPr>
    <a:lvl1pPr marL="0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1017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2033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33050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44067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55084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66100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77117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288134" algn="l" defTabSz="9110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70">
          <p15:clr>
            <a:srgbClr val="A4A3A4"/>
          </p15:clr>
        </p15:guide>
        <p15:guide id="2" pos="3368">
          <p15:clr>
            <a:srgbClr val="A4A3A4"/>
          </p15:clr>
        </p15:guide>
        <p15:guide id="3" orient="horz" pos="9526">
          <p15:clr>
            <a:srgbClr val="A4A3A4"/>
          </p15:clr>
        </p15:guide>
        <p15:guide id="4" pos="66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68D"/>
    <a:srgbClr val="6B8D5C"/>
    <a:srgbClr val="AEC89C"/>
    <a:srgbClr val="99B58D"/>
    <a:srgbClr val="FEF4E8"/>
    <a:srgbClr val="C8A07C"/>
    <a:srgbClr val="8D7661"/>
    <a:srgbClr val="E7D9C0"/>
    <a:srgbClr val="8F7A65"/>
    <a:srgbClr val="B39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79" autoAdjust="0"/>
  </p:normalViewPr>
  <p:slideViewPr>
    <p:cSldViewPr snapToGrid="0">
      <p:cViewPr varScale="1">
        <p:scale>
          <a:sx n="24" d="100"/>
          <a:sy n="24" d="100"/>
        </p:scale>
        <p:origin x="2712" y="100"/>
      </p:cViewPr>
      <p:guideLst>
        <p:guide orient="horz" pos="4770"/>
        <p:guide pos="3368"/>
        <p:guide orient="horz" pos="9526"/>
        <p:guide pos="66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176" y="4949569"/>
            <a:ext cx="18055987" cy="10529206"/>
          </a:xfrm>
        </p:spPr>
        <p:txBody>
          <a:bodyPr anchor="b"/>
          <a:lstStyle>
            <a:lvl1pPr algn="ctr">
              <a:defRPr sz="1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5292" y="15884822"/>
            <a:ext cx="15931754" cy="7301833"/>
          </a:xfrm>
        </p:spPr>
        <p:txBody>
          <a:bodyPr/>
          <a:lstStyle>
            <a:lvl1pPr marL="0" indent="0" algn="ctr">
              <a:buNone/>
              <a:defRPr sz="5600"/>
            </a:lvl1pPr>
            <a:lvl2pPr marL="1065344" indent="0" algn="ctr">
              <a:buNone/>
              <a:defRPr sz="4700"/>
            </a:lvl2pPr>
            <a:lvl3pPr marL="2130685" indent="0" algn="ctr">
              <a:buNone/>
              <a:defRPr sz="4200"/>
            </a:lvl3pPr>
            <a:lvl4pPr marL="3196029" indent="0" algn="ctr">
              <a:buNone/>
              <a:defRPr sz="3700"/>
            </a:lvl4pPr>
            <a:lvl5pPr marL="4261372" indent="0" algn="ctr">
              <a:buNone/>
              <a:defRPr sz="3700"/>
            </a:lvl5pPr>
            <a:lvl6pPr marL="5326714" indent="0" algn="ctr">
              <a:buNone/>
              <a:defRPr sz="3700"/>
            </a:lvl6pPr>
            <a:lvl7pPr marL="6392058" indent="0" algn="ctr">
              <a:buNone/>
              <a:defRPr sz="3700"/>
            </a:lvl7pPr>
            <a:lvl8pPr marL="7457401" indent="0" algn="ctr">
              <a:buNone/>
              <a:defRPr sz="3700"/>
            </a:lvl8pPr>
            <a:lvl9pPr marL="8522743" indent="0" algn="ctr">
              <a:buNone/>
              <a:defRPr sz="37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3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8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01550" y="1610185"/>
            <a:ext cx="4580378" cy="25629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0412" y="1610185"/>
            <a:ext cx="13475609" cy="25629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3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347" y="7539873"/>
            <a:ext cx="18321518" cy="12580438"/>
          </a:xfrm>
        </p:spPr>
        <p:txBody>
          <a:bodyPr anchor="b"/>
          <a:lstStyle>
            <a:lvl1pPr>
              <a:defRPr sz="1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347" y="20239327"/>
            <a:ext cx="18321518" cy="6615755"/>
          </a:xfrm>
        </p:spPr>
        <p:txBody>
          <a:bodyPr/>
          <a:lstStyle>
            <a:lvl1pPr marL="0" indent="0">
              <a:buNone/>
              <a:defRPr sz="5600">
                <a:solidFill>
                  <a:schemeClr val="tx1"/>
                </a:solidFill>
              </a:defRPr>
            </a:lvl1pPr>
            <a:lvl2pPr marL="1065344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2pPr>
            <a:lvl3pPr marL="213068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3pPr>
            <a:lvl4pPr marL="3196029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261372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532671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6392058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7457401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852274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04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0411" y="8050922"/>
            <a:ext cx="9027994" cy="19189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53935" y="8050922"/>
            <a:ext cx="9027994" cy="19189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9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177" y="1610192"/>
            <a:ext cx="18321518" cy="58456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180" y="7413851"/>
            <a:ext cx="8986504" cy="3633413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5344" indent="0">
              <a:buNone/>
              <a:defRPr sz="4700" b="1"/>
            </a:lvl2pPr>
            <a:lvl3pPr marL="2130685" indent="0">
              <a:buNone/>
              <a:defRPr sz="4200" b="1"/>
            </a:lvl3pPr>
            <a:lvl4pPr marL="3196029" indent="0">
              <a:buNone/>
              <a:defRPr sz="3700" b="1"/>
            </a:lvl4pPr>
            <a:lvl5pPr marL="4261372" indent="0">
              <a:buNone/>
              <a:defRPr sz="3700" b="1"/>
            </a:lvl5pPr>
            <a:lvl6pPr marL="5326714" indent="0">
              <a:buNone/>
              <a:defRPr sz="3700" b="1"/>
            </a:lvl6pPr>
            <a:lvl7pPr marL="6392058" indent="0">
              <a:buNone/>
              <a:defRPr sz="3700" b="1"/>
            </a:lvl7pPr>
            <a:lvl8pPr marL="7457401" indent="0">
              <a:buNone/>
              <a:defRPr sz="3700" b="1"/>
            </a:lvl8pPr>
            <a:lvl9pPr marL="8522743" indent="0">
              <a:buNone/>
              <a:defRPr sz="37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180" y="11047265"/>
            <a:ext cx="8986504" cy="1624886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753934" y="7413851"/>
            <a:ext cx="9030761" cy="3633413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5344" indent="0">
              <a:buNone/>
              <a:defRPr sz="4700" b="1"/>
            </a:lvl2pPr>
            <a:lvl3pPr marL="2130685" indent="0">
              <a:buNone/>
              <a:defRPr sz="4200" b="1"/>
            </a:lvl3pPr>
            <a:lvl4pPr marL="3196029" indent="0">
              <a:buNone/>
              <a:defRPr sz="3700" b="1"/>
            </a:lvl4pPr>
            <a:lvl5pPr marL="4261372" indent="0">
              <a:buNone/>
              <a:defRPr sz="3700" b="1"/>
            </a:lvl5pPr>
            <a:lvl6pPr marL="5326714" indent="0">
              <a:buNone/>
              <a:defRPr sz="3700" b="1"/>
            </a:lvl6pPr>
            <a:lvl7pPr marL="6392058" indent="0">
              <a:buNone/>
              <a:defRPr sz="3700" b="1"/>
            </a:lvl7pPr>
            <a:lvl8pPr marL="7457401" indent="0">
              <a:buNone/>
              <a:defRPr sz="3700" b="1"/>
            </a:lvl8pPr>
            <a:lvl9pPr marL="8522743" indent="0">
              <a:buNone/>
              <a:defRPr sz="37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3934" y="11047265"/>
            <a:ext cx="9030761" cy="1624886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4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89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1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178" y="2016232"/>
            <a:ext cx="6851207" cy="7056808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0761" y="4354506"/>
            <a:ext cx="10753934" cy="21492462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178" y="9073040"/>
            <a:ext cx="6851207" cy="16808927"/>
          </a:xfrm>
        </p:spPr>
        <p:txBody>
          <a:bodyPr/>
          <a:lstStyle>
            <a:lvl1pPr marL="0" indent="0">
              <a:buNone/>
              <a:defRPr sz="3700"/>
            </a:lvl1pPr>
            <a:lvl2pPr marL="1065344" indent="0">
              <a:buNone/>
              <a:defRPr sz="3300"/>
            </a:lvl2pPr>
            <a:lvl3pPr marL="2130685" indent="0">
              <a:buNone/>
              <a:defRPr sz="2800"/>
            </a:lvl3pPr>
            <a:lvl4pPr marL="3196029" indent="0">
              <a:buNone/>
              <a:defRPr sz="2300"/>
            </a:lvl4pPr>
            <a:lvl5pPr marL="4261372" indent="0">
              <a:buNone/>
              <a:defRPr sz="2300"/>
            </a:lvl5pPr>
            <a:lvl6pPr marL="5326714" indent="0">
              <a:buNone/>
              <a:defRPr sz="2300"/>
            </a:lvl6pPr>
            <a:lvl7pPr marL="6392058" indent="0">
              <a:buNone/>
              <a:defRPr sz="2300"/>
            </a:lvl7pPr>
            <a:lvl8pPr marL="7457401" indent="0">
              <a:buNone/>
              <a:defRPr sz="2300"/>
            </a:lvl8pPr>
            <a:lvl9pPr marL="8522743" indent="0">
              <a:buNone/>
              <a:defRPr sz="2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3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178" y="2016232"/>
            <a:ext cx="6851207" cy="7056808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30761" y="4354506"/>
            <a:ext cx="10753934" cy="21492462"/>
          </a:xfrm>
        </p:spPr>
        <p:txBody>
          <a:bodyPr anchor="t"/>
          <a:lstStyle>
            <a:lvl1pPr marL="0" indent="0">
              <a:buNone/>
              <a:defRPr sz="7500"/>
            </a:lvl1pPr>
            <a:lvl2pPr marL="1065344" indent="0">
              <a:buNone/>
              <a:defRPr sz="6500"/>
            </a:lvl2pPr>
            <a:lvl3pPr marL="2130685" indent="0">
              <a:buNone/>
              <a:defRPr sz="5600"/>
            </a:lvl3pPr>
            <a:lvl4pPr marL="3196029" indent="0">
              <a:buNone/>
              <a:defRPr sz="4700"/>
            </a:lvl4pPr>
            <a:lvl5pPr marL="4261372" indent="0">
              <a:buNone/>
              <a:defRPr sz="4700"/>
            </a:lvl5pPr>
            <a:lvl6pPr marL="5326714" indent="0">
              <a:buNone/>
              <a:defRPr sz="4700"/>
            </a:lvl6pPr>
            <a:lvl7pPr marL="6392058" indent="0">
              <a:buNone/>
              <a:defRPr sz="4700"/>
            </a:lvl7pPr>
            <a:lvl8pPr marL="7457401" indent="0">
              <a:buNone/>
              <a:defRPr sz="4700"/>
            </a:lvl8pPr>
            <a:lvl9pPr marL="8522743" indent="0">
              <a:buNone/>
              <a:defRPr sz="47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178" y="9073040"/>
            <a:ext cx="6851207" cy="16808927"/>
          </a:xfrm>
        </p:spPr>
        <p:txBody>
          <a:bodyPr/>
          <a:lstStyle>
            <a:lvl1pPr marL="0" indent="0">
              <a:buNone/>
              <a:defRPr sz="3700"/>
            </a:lvl1pPr>
            <a:lvl2pPr marL="1065344" indent="0">
              <a:buNone/>
              <a:defRPr sz="3300"/>
            </a:lvl2pPr>
            <a:lvl3pPr marL="2130685" indent="0">
              <a:buNone/>
              <a:defRPr sz="2800"/>
            </a:lvl3pPr>
            <a:lvl4pPr marL="3196029" indent="0">
              <a:buNone/>
              <a:defRPr sz="2300"/>
            </a:lvl4pPr>
            <a:lvl5pPr marL="4261372" indent="0">
              <a:buNone/>
              <a:defRPr sz="2300"/>
            </a:lvl5pPr>
            <a:lvl6pPr marL="5326714" indent="0">
              <a:buNone/>
              <a:defRPr sz="2300"/>
            </a:lvl6pPr>
            <a:lvl7pPr marL="6392058" indent="0">
              <a:buNone/>
              <a:defRPr sz="2300"/>
            </a:lvl7pPr>
            <a:lvl8pPr marL="7457401" indent="0">
              <a:buNone/>
              <a:defRPr sz="2300"/>
            </a:lvl8pPr>
            <a:lvl9pPr marL="8522743" indent="0">
              <a:buNone/>
              <a:defRPr sz="2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9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0410" y="1610192"/>
            <a:ext cx="18321518" cy="5845672"/>
          </a:xfrm>
          <a:prstGeom prst="rect">
            <a:avLst/>
          </a:prstGeom>
        </p:spPr>
        <p:txBody>
          <a:bodyPr vert="horz" lIns="182203" tIns="91102" rIns="182203" bIns="91102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410" y="8050922"/>
            <a:ext cx="18321518" cy="19189200"/>
          </a:xfrm>
          <a:prstGeom prst="rect">
            <a:avLst/>
          </a:prstGeom>
        </p:spPr>
        <p:txBody>
          <a:bodyPr vert="horz" lIns="182203" tIns="91102" rIns="182203" bIns="91102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0411" y="28031216"/>
            <a:ext cx="4779526" cy="1610185"/>
          </a:xfrm>
          <a:prstGeom prst="rect">
            <a:avLst/>
          </a:prstGeom>
        </p:spPr>
        <p:txBody>
          <a:bodyPr vert="horz" lIns="182203" tIns="91102" rIns="182203" bIns="91102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8CC03-BC3D-4C12-9233-1B5F02DEDDBE}" type="datetimeFigureOut">
              <a:rPr lang="ko-KR" altLang="en-US" smtClean="0"/>
              <a:t>2024-11-24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36526" y="28031216"/>
            <a:ext cx="7169290" cy="1610185"/>
          </a:xfrm>
          <a:prstGeom prst="rect">
            <a:avLst/>
          </a:prstGeom>
        </p:spPr>
        <p:txBody>
          <a:bodyPr vert="horz" lIns="182203" tIns="91102" rIns="182203" bIns="91102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002403" y="28031216"/>
            <a:ext cx="4779526" cy="1610185"/>
          </a:xfrm>
          <a:prstGeom prst="rect">
            <a:avLst/>
          </a:prstGeom>
        </p:spPr>
        <p:txBody>
          <a:bodyPr vert="horz" lIns="182203" tIns="91102" rIns="182203" bIns="91102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D9185-EB13-4AE5-BEEB-8D8D285D5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8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0685" rtl="0" eaLnBrk="1" latinLnBrk="1" hangingPunct="1">
        <a:lnSpc>
          <a:spcPct val="90000"/>
        </a:lnSpc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2672" indent="-532672" algn="l" defTabSz="2130685" rtl="0" eaLnBrk="1" latinLnBrk="1" hangingPunct="1">
        <a:lnSpc>
          <a:spcPct val="90000"/>
        </a:lnSpc>
        <a:spcBef>
          <a:spcPts val="2329"/>
        </a:spcBef>
        <a:buFont typeface="Arial" panose="020B0604020202020204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598015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663357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728701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794044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859386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924729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990073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9055415" indent="-532672" algn="l" defTabSz="2130685" rtl="0" eaLnBrk="1" latinLnBrk="1" hangingPunct="1">
        <a:lnSpc>
          <a:spcPct val="90000"/>
        </a:lnSpc>
        <a:spcBef>
          <a:spcPts val="1166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5344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0685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196029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61372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26714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392058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57401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22743" algn="l" defTabSz="2130685" rtl="0" eaLnBrk="1" latinLnBrk="1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6C55B-2412-CAA9-7F09-EFB11D3E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562F9CE8-8276-376E-54DD-9CA4C61D96EC}"/>
              </a:ext>
            </a:extLst>
          </p:cNvPr>
          <p:cNvSpPr/>
          <p:nvPr/>
        </p:nvSpPr>
        <p:spPr>
          <a:xfrm>
            <a:off x="1121678" y="1632251"/>
            <a:ext cx="20122196" cy="28599162"/>
          </a:xfrm>
          <a:prstGeom prst="snip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DDDD8AA-C44E-F5CE-8772-82923AC073E9}"/>
              </a:ext>
            </a:extLst>
          </p:cNvPr>
          <p:cNvGrpSpPr/>
          <p:nvPr/>
        </p:nvGrpSpPr>
        <p:grpSpPr>
          <a:xfrm>
            <a:off x="7535573" y="1499973"/>
            <a:ext cx="14177187" cy="4542368"/>
            <a:chOff x="3886100" y="751128"/>
            <a:chExt cx="7018722" cy="2453370"/>
          </a:xfr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</p:grpSpPr>
        <p:sp>
          <p:nvSpPr>
            <p:cNvPr id="60" name="사각형: 둥근 위쪽 모서리 59">
              <a:extLst>
                <a:ext uri="{FF2B5EF4-FFF2-40B4-BE49-F238E27FC236}">
                  <a16:creationId xmlns:a16="http://schemas.microsoft.com/office/drawing/2014/main" id="{D8A25160-21FD-FB45-807B-B01A23DA8B5F}"/>
                </a:ext>
              </a:extLst>
            </p:cNvPr>
            <p:cNvSpPr/>
            <p:nvPr/>
          </p:nvSpPr>
          <p:spPr>
            <a:xfrm rot="5400000">
              <a:off x="6063065" y="-1425837"/>
              <a:ext cx="2453370" cy="6807299"/>
            </a:xfrm>
            <a:custGeom>
              <a:avLst/>
              <a:gdLst>
                <a:gd name="connsiteX0" fmla="*/ 462035 w 2772152"/>
                <a:gd name="connsiteY0" fmla="*/ 0 h 6616799"/>
                <a:gd name="connsiteX1" fmla="*/ 2310117 w 2772152"/>
                <a:gd name="connsiteY1" fmla="*/ 0 h 6616799"/>
                <a:gd name="connsiteX2" fmla="*/ 2772152 w 2772152"/>
                <a:gd name="connsiteY2" fmla="*/ 462035 h 6616799"/>
                <a:gd name="connsiteX3" fmla="*/ 2772152 w 2772152"/>
                <a:gd name="connsiteY3" fmla="*/ 6616799 h 6616799"/>
                <a:gd name="connsiteX4" fmla="*/ 2772152 w 2772152"/>
                <a:gd name="connsiteY4" fmla="*/ 6616799 h 6616799"/>
                <a:gd name="connsiteX5" fmla="*/ 0 w 2772152"/>
                <a:gd name="connsiteY5" fmla="*/ 6616799 h 6616799"/>
                <a:gd name="connsiteX6" fmla="*/ 0 w 2772152"/>
                <a:gd name="connsiteY6" fmla="*/ 6616799 h 6616799"/>
                <a:gd name="connsiteX7" fmla="*/ 0 w 2772152"/>
                <a:gd name="connsiteY7" fmla="*/ 462035 h 6616799"/>
                <a:gd name="connsiteX8" fmla="*/ 462035 w 2772152"/>
                <a:gd name="connsiteY8" fmla="*/ 0 h 6616799"/>
                <a:gd name="connsiteX0" fmla="*/ 462035 w 2772152"/>
                <a:gd name="connsiteY0" fmla="*/ 0 h 6616799"/>
                <a:gd name="connsiteX1" fmla="*/ 2310117 w 2772152"/>
                <a:gd name="connsiteY1" fmla="*/ 0 h 6616799"/>
                <a:gd name="connsiteX2" fmla="*/ 2772152 w 2772152"/>
                <a:gd name="connsiteY2" fmla="*/ 462035 h 6616799"/>
                <a:gd name="connsiteX3" fmla="*/ 2772152 w 2772152"/>
                <a:gd name="connsiteY3" fmla="*/ 6616799 h 6616799"/>
                <a:gd name="connsiteX4" fmla="*/ 2772152 w 2772152"/>
                <a:gd name="connsiteY4" fmla="*/ 6616799 h 6616799"/>
                <a:gd name="connsiteX5" fmla="*/ 0 w 2772152"/>
                <a:gd name="connsiteY5" fmla="*/ 6616799 h 6616799"/>
                <a:gd name="connsiteX6" fmla="*/ 0 w 2772152"/>
                <a:gd name="connsiteY6" fmla="*/ 6616799 h 6616799"/>
                <a:gd name="connsiteX7" fmla="*/ 0 w 2772152"/>
                <a:gd name="connsiteY7" fmla="*/ 462035 h 6616799"/>
                <a:gd name="connsiteX8" fmla="*/ 462035 w 2772152"/>
                <a:gd name="connsiteY8" fmla="*/ 0 h 6616799"/>
                <a:gd name="connsiteX0" fmla="*/ 462035 w 2772152"/>
                <a:gd name="connsiteY0" fmla="*/ 0 h 6616799"/>
                <a:gd name="connsiteX1" fmla="*/ 2310117 w 2772152"/>
                <a:gd name="connsiteY1" fmla="*/ 0 h 6616799"/>
                <a:gd name="connsiteX2" fmla="*/ 2772152 w 2772152"/>
                <a:gd name="connsiteY2" fmla="*/ 462035 h 6616799"/>
                <a:gd name="connsiteX3" fmla="*/ 2772152 w 2772152"/>
                <a:gd name="connsiteY3" fmla="*/ 6616799 h 6616799"/>
                <a:gd name="connsiteX4" fmla="*/ 2772152 w 2772152"/>
                <a:gd name="connsiteY4" fmla="*/ 6616799 h 6616799"/>
                <a:gd name="connsiteX5" fmla="*/ 0 w 2772152"/>
                <a:gd name="connsiteY5" fmla="*/ 6616799 h 6616799"/>
                <a:gd name="connsiteX6" fmla="*/ 0 w 2772152"/>
                <a:gd name="connsiteY6" fmla="*/ 6616799 h 6616799"/>
                <a:gd name="connsiteX7" fmla="*/ 0 w 2772152"/>
                <a:gd name="connsiteY7" fmla="*/ 462035 h 6616799"/>
                <a:gd name="connsiteX8" fmla="*/ 462035 w 2772152"/>
                <a:gd name="connsiteY8" fmla="*/ 0 h 6616799"/>
                <a:gd name="connsiteX0" fmla="*/ 462035 w 2772152"/>
                <a:gd name="connsiteY0" fmla="*/ 0 h 6616799"/>
                <a:gd name="connsiteX1" fmla="*/ 2310117 w 2772152"/>
                <a:gd name="connsiteY1" fmla="*/ 0 h 6616799"/>
                <a:gd name="connsiteX2" fmla="*/ 2772152 w 2772152"/>
                <a:gd name="connsiteY2" fmla="*/ 462035 h 6616799"/>
                <a:gd name="connsiteX3" fmla="*/ 2772152 w 2772152"/>
                <a:gd name="connsiteY3" fmla="*/ 6616799 h 6616799"/>
                <a:gd name="connsiteX4" fmla="*/ 2772152 w 2772152"/>
                <a:gd name="connsiteY4" fmla="*/ 6616799 h 6616799"/>
                <a:gd name="connsiteX5" fmla="*/ 0 w 2772152"/>
                <a:gd name="connsiteY5" fmla="*/ 6616799 h 6616799"/>
                <a:gd name="connsiteX6" fmla="*/ 0 w 2772152"/>
                <a:gd name="connsiteY6" fmla="*/ 6616799 h 6616799"/>
                <a:gd name="connsiteX7" fmla="*/ 0 w 2772152"/>
                <a:gd name="connsiteY7" fmla="*/ 462035 h 6616799"/>
                <a:gd name="connsiteX8" fmla="*/ 462035 w 2772152"/>
                <a:gd name="connsiteY8" fmla="*/ 0 h 6616799"/>
                <a:gd name="connsiteX0" fmla="*/ 462035 w 2772152"/>
                <a:gd name="connsiteY0" fmla="*/ 0 h 6616799"/>
                <a:gd name="connsiteX1" fmla="*/ 2310117 w 2772152"/>
                <a:gd name="connsiteY1" fmla="*/ 0 h 6616799"/>
                <a:gd name="connsiteX2" fmla="*/ 2772152 w 2772152"/>
                <a:gd name="connsiteY2" fmla="*/ 462035 h 6616799"/>
                <a:gd name="connsiteX3" fmla="*/ 2772152 w 2772152"/>
                <a:gd name="connsiteY3" fmla="*/ 6616799 h 6616799"/>
                <a:gd name="connsiteX4" fmla="*/ 1994912 w 2772152"/>
                <a:gd name="connsiteY4" fmla="*/ 4970882 h 6616799"/>
                <a:gd name="connsiteX5" fmla="*/ 0 w 2772152"/>
                <a:gd name="connsiteY5" fmla="*/ 6616799 h 6616799"/>
                <a:gd name="connsiteX6" fmla="*/ 0 w 2772152"/>
                <a:gd name="connsiteY6" fmla="*/ 6616799 h 6616799"/>
                <a:gd name="connsiteX7" fmla="*/ 0 w 2772152"/>
                <a:gd name="connsiteY7" fmla="*/ 462035 h 6616799"/>
                <a:gd name="connsiteX8" fmla="*/ 462035 w 2772152"/>
                <a:gd name="connsiteY8" fmla="*/ 0 h 6616799"/>
                <a:gd name="connsiteX0" fmla="*/ 462035 w 2772493"/>
                <a:gd name="connsiteY0" fmla="*/ 0 h 6616799"/>
                <a:gd name="connsiteX1" fmla="*/ 2310117 w 2772493"/>
                <a:gd name="connsiteY1" fmla="*/ 0 h 6616799"/>
                <a:gd name="connsiteX2" fmla="*/ 2772152 w 2772493"/>
                <a:gd name="connsiteY2" fmla="*/ 462035 h 6616799"/>
                <a:gd name="connsiteX3" fmla="*/ 2772152 w 2772493"/>
                <a:gd name="connsiteY3" fmla="*/ 6616799 h 6616799"/>
                <a:gd name="connsiteX4" fmla="*/ 1994912 w 2772493"/>
                <a:gd name="connsiteY4" fmla="*/ 4970882 h 6616799"/>
                <a:gd name="connsiteX5" fmla="*/ 0 w 2772493"/>
                <a:gd name="connsiteY5" fmla="*/ 6616799 h 6616799"/>
                <a:gd name="connsiteX6" fmla="*/ 0 w 2772493"/>
                <a:gd name="connsiteY6" fmla="*/ 6616799 h 6616799"/>
                <a:gd name="connsiteX7" fmla="*/ 0 w 2772493"/>
                <a:gd name="connsiteY7" fmla="*/ 462035 h 6616799"/>
                <a:gd name="connsiteX8" fmla="*/ 462035 w 2772493"/>
                <a:gd name="connsiteY8" fmla="*/ 0 h 6616799"/>
                <a:gd name="connsiteX0" fmla="*/ 462035 w 2772493"/>
                <a:gd name="connsiteY0" fmla="*/ 0 h 6616799"/>
                <a:gd name="connsiteX1" fmla="*/ 2310117 w 2772493"/>
                <a:gd name="connsiteY1" fmla="*/ 0 h 6616799"/>
                <a:gd name="connsiteX2" fmla="*/ 2772152 w 2772493"/>
                <a:gd name="connsiteY2" fmla="*/ 462035 h 6616799"/>
                <a:gd name="connsiteX3" fmla="*/ 2772152 w 2772493"/>
                <a:gd name="connsiteY3" fmla="*/ 6616799 h 6616799"/>
                <a:gd name="connsiteX4" fmla="*/ 1994912 w 2772493"/>
                <a:gd name="connsiteY4" fmla="*/ 4970882 h 6616799"/>
                <a:gd name="connsiteX5" fmla="*/ 0 w 2772493"/>
                <a:gd name="connsiteY5" fmla="*/ 6616799 h 6616799"/>
                <a:gd name="connsiteX6" fmla="*/ 0 w 2772493"/>
                <a:gd name="connsiteY6" fmla="*/ 6616799 h 6616799"/>
                <a:gd name="connsiteX7" fmla="*/ 0 w 2772493"/>
                <a:gd name="connsiteY7" fmla="*/ 462035 h 6616799"/>
                <a:gd name="connsiteX8" fmla="*/ 462035 w 2772493"/>
                <a:gd name="connsiteY8" fmla="*/ 0 h 6616799"/>
                <a:gd name="connsiteX0" fmla="*/ 462035 w 2772493"/>
                <a:gd name="connsiteY0" fmla="*/ 0 h 6616799"/>
                <a:gd name="connsiteX1" fmla="*/ 2310117 w 2772493"/>
                <a:gd name="connsiteY1" fmla="*/ 0 h 6616799"/>
                <a:gd name="connsiteX2" fmla="*/ 2772152 w 2772493"/>
                <a:gd name="connsiteY2" fmla="*/ 462035 h 6616799"/>
                <a:gd name="connsiteX3" fmla="*/ 2772152 w 2772493"/>
                <a:gd name="connsiteY3" fmla="*/ 5153759 h 6616799"/>
                <a:gd name="connsiteX4" fmla="*/ 1994912 w 2772493"/>
                <a:gd name="connsiteY4" fmla="*/ 4970882 h 6616799"/>
                <a:gd name="connsiteX5" fmla="*/ 0 w 2772493"/>
                <a:gd name="connsiteY5" fmla="*/ 6616799 h 6616799"/>
                <a:gd name="connsiteX6" fmla="*/ 0 w 2772493"/>
                <a:gd name="connsiteY6" fmla="*/ 6616799 h 6616799"/>
                <a:gd name="connsiteX7" fmla="*/ 0 w 2772493"/>
                <a:gd name="connsiteY7" fmla="*/ 462035 h 6616799"/>
                <a:gd name="connsiteX8" fmla="*/ 462035 w 2772493"/>
                <a:gd name="connsiteY8" fmla="*/ 0 h 6616799"/>
                <a:gd name="connsiteX0" fmla="*/ 462035 w 2787418"/>
                <a:gd name="connsiteY0" fmla="*/ 0 h 6616799"/>
                <a:gd name="connsiteX1" fmla="*/ 2310117 w 2787418"/>
                <a:gd name="connsiteY1" fmla="*/ 0 h 6616799"/>
                <a:gd name="connsiteX2" fmla="*/ 2772152 w 2787418"/>
                <a:gd name="connsiteY2" fmla="*/ 462035 h 6616799"/>
                <a:gd name="connsiteX3" fmla="*/ 2787392 w 2787418"/>
                <a:gd name="connsiteY3" fmla="*/ 5351879 h 6616799"/>
                <a:gd name="connsiteX4" fmla="*/ 1994912 w 2787418"/>
                <a:gd name="connsiteY4" fmla="*/ 4970882 h 6616799"/>
                <a:gd name="connsiteX5" fmla="*/ 0 w 2787418"/>
                <a:gd name="connsiteY5" fmla="*/ 6616799 h 6616799"/>
                <a:gd name="connsiteX6" fmla="*/ 0 w 2787418"/>
                <a:gd name="connsiteY6" fmla="*/ 6616799 h 6616799"/>
                <a:gd name="connsiteX7" fmla="*/ 0 w 2787418"/>
                <a:gd name="connsiteY7" fmla="*/ 462035 h 6616799"/>
                <a:gd name="connsiteX8" fmla="*/ 462035 w 2787418"/>
                <a:gd name="connsiteY8" fmla="*/ 0 h 6616799"/>
                <a:gd name="connsiteX0" fmla="*/ 462035 w 2787418"/>
                <a:gd name="connsiteY0" fmla="*/ 0 h 6616799"/>
                <a:gd name="connsiteX1" fmla="*/ 2310117 w 2787418"/>
                <a:gd name="connsiteY1" fmla="*/ 0 h 6616799"/>
                <a:gd name="connsiteX2" fmla="*/ 2772152 w 2787418"/>
                <a:gd name="connsiteY2" fmla="*/ 462035 h 6616799"/>
                <a:gd name="connsiteX3" fmla="*/ 2787392 w 2787418"/>
                <a:gd name="connsiteY3" fmla="*/ 5351879 h 6616799"/>
                <a:gd name="connsiteX4" fmla="*/ 1994912 w 2787418"/>
                <a:gd name="connsiteY4" fmla="*/ 4970882 h 6616799"/>
                <a:gd name="connsiteX5" fmla="*/ 0 w 2787418"/>
                <a:gd name="connsiteY5" fmla="*/ 6616799 h 6616799"/>
                <a:gd name="connsiteX6" fmla="*/ 0 w 2787418"/>
                <a:gd name="connsiteY6" fmla="*/ 6616799 h 6616799"/>
                <a:gd name="connsiteX7" fmla="*/ 0 w 2787418"/>
                <a:gd name="connsiteY7" fmla="*/ 462035 h 6616799"/>
                <a:gd name="connsiteX8" fmla="*/ 462035 w 2787418"/>
                <a:gd name="connsiteY8" fmla="*/ 0 h 6616799"/>
                <a:gd name="connsiteX0" fmla="*/ 462035 w 2988858"/>
                <a:gd name="connsiteY0" fmla="*/ 0 h 6616799"/>
                <a:gd name="connsiteX1" fmla="*/ 2310117 w 2988858"/>
                <a:gd name="connsiteY1" fmla="*/ 0 h 6616799"/>
                <a:gd name="connsiteX2" fmla="*/ 2772152 w 2988858"/>
                <a:gd name="connsiteY2" fmla="*/ 462035 h 6616799"/>
                <a:gd name="connsiteX3" fmla="*/ 2787392 w 2988858"/>
                <a:gd name="connsiteY3" fmla="*/ 5351879 h 6616799"/>
                <a:gd name="connsiteX4" fmla="*/ 0 w 2988858"/>
                <a:gd name="connsiteY4" fmla="*/ 6616799 h 6616799"/>
                <a:gd name="connsiteX5" fmla="*/ 0 w 2988858"/>
                <a:gd name="connsiteY5" fmla="*/ 6616799 h 6616799"/>
                <a:gd name="connsiteX6" fmla="*/ 0 w 2988858"/>
                <a:gd name="connsiteY6" fmla="*/ 462035 h 6616799"/>
                <a:gd name="connsiteX7" fmla="*/ 462035 w 2988858"/>
                <a:gd name="connsiteY7" fmla="*/ 0 h 6616799"/>
                <a:gd name="connsiteX0" fmla="*/ 462035 w 2787392"/>
                <a:gd name="connsiteY0" fmla="*/ 0 h 6616799"/>
                <a:gd name="connsiteX1" fmla="*/ 2310117 w 2787392"/>
                <a:gd name="connsiteY1" fmla="*/ 0 h 6616799"/>
                <a:gd name="connsiteX2" fmla="*/ 2772152 w 2787392"/>
                <a:gd name="connsiteY2" fmla="*/ 462035 h 6616799"/>
                <a:gd name="connsiteX3" fmla="*/ 2787392 w 2787392"/>
                <a:gd name="connsiteY3" fmla="*/ 5351879 h 6616799"/>
                <a:gd name="connsiteX4" fmla="*/ 0 w 2787392"/>
                <a:gd name="connsiteY4" fmla="*/ 6616799 h 6616799"/>
                <a:gd name="connsiteX5" fmla="*/ 0 w 2787392"/>
                <a:gd name="connsiteY5" fmla="*/ 6616799 h 6616799"/>
                <a:gd name="connsiteX6" fmla="*/ 0 w 2787392"/>
                <a:gd name="connsiteY6" fmla="*/ 462035 h 6616799"/>
                <a:gd name="connsiteX7" fmla="*/ 462035 w 2787392"/>
                <a:gd name="connsiteY7" fmla="*/ 0 h 6616799"/>
                <a:gd name="connsiteX0" fmla="*/ 462035 w 2787392"/>
                <a:gd name="connsiteY0" fmla="*/ 0 h 6616799"/>
                <a:gd name="connsiteX1" fmla="*/ 2310117 w 2787392"/>
                <a:gd name="connsiteY1" fmla="*/ 0 h 6616799"/>
                <a:gd name="connsiteX2" fmla="*/ 2772152 w 2787392"/>
                <a:gd name="connsiteY2" fmla="*/ 462035 h 6616799"/>
                <a:gd name="connsiteX3" fmla="*/ 2787392 w 2787392"/>
                <a:gd name="connsiteY3" fmla="*/ 5351879 h 6616799"/>
                <a:gd name="connsiteX4" fmla="*/ 0 w 2787392"/>
                <a:gd name="connsiteY4" fmla="*/ 6616799 h 6616799"/>
                <a:gd name="connsiteX5" fmla="*/ 0 w 2787392"/>
                <a:gd name="connsiteY5" fmla="*/ 6616799 h 6616799"/>
                <a:gd name="connsiteX6" fmla="*/ 0 w 2787392"/>
                <a:gd name="connsiteY6" fmla="*/ 462035 h 6616799"/>
                <a:gd name="connsiteX7" fmla="*/ 462035 w 2787392"/>
                <a:gd name="connsiteY7" fmla="*/ 0 h 6616799"/>
                <a:gd name="connsiteX0" fmla="*/ 462035 w 2772153"/>
                <a:gd name="connsiteY0" fmla="*/ 0 h 6616799"/>
                <a:gd name="connsiteX1" fmla="*/ 2310117 w 2772153"/>
                <a:gd name="connsiteY1" fmla="*/ 0 h 6616799"/>
                <a:gd name="connsiteX2" fmla="*/ 2772152 w 2772153"/>
                <a:gd name="connsiteY2" fmla="*/ 462035 h 6616799"/>
                <a:gd name="connsiteX3" fmla="*/ 2772153 w 2772153"/>
                <a:gd name="connsiteY3" fmla="*/ 5069942 h 6616799"/>
                <a:gd name="connsiteX4" fmla="*/ 0 w 2772153"/>
                <a:gd name="connsiteY4" fmla="*/ 6616799 h 6616799"/>
                <a:gd name="connsiteX5" fmla="*/ 0 w 2772153"/>
                <a:gd name="connsiteY5" fmla="*/ 6616799 h 6616799"/>
                <a:gd name="connsiteX6" fmla="*/ 0 w 2772153"/>
                <a:gd name="connsiteY6" fmla="*/ 462035 h 6616799"/>
                <a:gd name="connsiteX7" fmla="*/ 462035 w 2772153"/>
                <a:gd name="connsiteY7" fmla="*/ 0 h 6616799"/>
                <a:gd name="connsiteX0" fmla="*/ 462035 w 2779773"/>
                <a:gd name="connsiteY0" fmla="*/ 0 h 6616799"/>
                <a:gd name="connsiteX1" fmla="*/ 2310117 w 2779773"/>
                <a:gd name="connsiteY1" fmla="*/ 0 h 6616799"/>
                <a:gd name="connsiteX2" fmla="*/ 2772152 w 2779773"/>
                <a:gd name="connsiteY2" fmla="*/ 462035 h 6616799"/>
                <a:gd name="connsiteX3" fmla="*/ 2779773 w 2779773"/>
                <a:gd name="connsiteY3" fmla="*/ 5161382 h 6616799"/>
                <a:gd name="connsiteX4" fmla="*/ 0 w 2779773"/>
                <a:gd name="connsiteY4" fmla="*/ 6616799 h 6616799"/>
                <a:gd name="connsiteX5" fmla="*/ 0 w 2779773"/>
                <a:gd name="connsiteY5" fmla="*/ 6616799 h 6616799"/>
                <a:gd name="connsiteX6" fmla="*/ 0 w 2779773"/>
                <a:gd name="connsiteY6" fmla="*/ 462035 h 6616799"/>
                <a:gd name="connsiteX7" fmla="*/ 462035 w 2779773"/>
                <a:gd name="connsiteY7" fmla="*/ 0 h 6616799"/>
                <a:gd name="connsiteX0" fmla="*/ 462035 w 2787393"/>
                <a:gd name="connsiteY0" fmla="*/ 0 h 6616799"/>
                <a:gd name="connsiteX1" fmla="*/ 2310117 w 2787393"/>
                <a:gd name="connsiteY1" fmla="*/ 0 h 6616799"/>
                <a:gd name="connsiteX2" fmla="*/ 2772152 w 2787393"/>
                <a:gd name="connsiteY2" fmla="*/ 462035 h 6616799"/>
                <a:gd name="connsiteX3" fmla="*/ 2787393 w 2787393"/>
                <a:gd name="connsiteY3" fmla="*/ 5245202 h 6616799"/>
                <a:gd name="connsiteX4" fmla="*/ 0 w 2787393"/>
                <a:gd name="connsiteY4" fmla="*/ 6616799 h 6616799"/>
                <a:gd name="connsiteX5" fmla="*/ 0 w 2787393"/>
                <a:gd name="connsiteY5" fmla="*/ 6616799 h 6616799"/>
                <a:gd name="connsiteX6" fmla="*/ 0 w 2787393"/>
                <a:gd name="connsiteY6" fmla="*/ 462035 h 6616799"/>
                <a:gd name="connsiteX7" fmla="*/ 462035 w 2787393"/>
                <a:gd name="connsiteY7" fmla="*/ 0 h 6616799"/>
                <a:gd name="connsiteX0" fmla="*/ 462035 w 2787393"/>
                <a:gd name="connsiteY0" fmla="*/ 0 h 6715859"/>
                <a:gd name="connsiteX1" fmla="*/ 2310117 w 2787393"/>
                <a:gd name="connsiteY1" fmla="*/ 0 h 6715859"/>
                <a:gd name="connsiteX2" fmla="*/ 2772152 w 2787393"/>
                <a:gd name="connsiteY2" fmla="*/ 462035 h 6715859"/>
                <a:gd name="connsiteX3" fmla="*/ 2787393 w 2787393"/>
                <a:gd name="connsiteY3" fmla="*/ 5245202 h 6715859"/>
                <a:gd name="connsiteX4" fmla="*/ 0 w 2787393"/>
                <a:gd name="connsiteY4" fmla="*/ 6616799 h 6715859"/>
                <a:gd name="connsiteX5" fmla="*/ 297180 w 2787393"/>
                <a:gd name="connsiteY5" fmla="*/ 6715859 h 6715859"/>
                <a:gd name="connsiteX6" fmla="*/ 0 w 2787393"/>
                <a:gd name="connsiteY6" fmla="*/ 462035 h 6715859"/>
                <a:gd name="connsiteX7" fmla="*/ 462035 w 2787393"/>
                <a:gd name="connsiteY7" fmla="*/ 0 h 6715859"/>
                <a:gd name="connsiteX0" fmla="*/ 462035 w 2787393"/>
                <a:gd name="connsiteY0" fmla="*/ 0 h 6616799"/>
                <a:gd name="connsiteX1" fmla="*/ 2310117 w 2787393"/>
                <a:gd name="connsiteY1" fmla="*/ 0 h 6616799"/>
                <a:gd name="connsiteX2" fmla="*/ 2772152 w 2787393"/>
                <a:gd name="connsiteY2" fmla="*/ 462035 h 6616799"/>
                <a:gd name="connsiteX3" fmla="*/ 2787393 w 2787393"/>
                <a:gd name="connsiteY3" fmla="*/ 5245202 h 6616799"/>
                <a:gd name="connsiteX4" fmla="*/ 0 w 2787393"/>
                <a:gd name="connsiteY4" fmla="*/ 6616799 h 6616799"/>
                <a:gd name="connsiteX5" fmla="*/ 0 w 2787393"/>
                <a:gd name="connsiteY5" fmla="*/ 462035 h 6616799"/>
                <a:gd name="connsiteX6" fmla="*/ 462035 w 2787393"/>
                <a:gd name="connsiteY6" fmla="*/ 0 h 6616799"/>
                <a:gd name="connsiteX0" fmla="*/ 462035 w 2984345"/>
                <a:gd name="connsiteY0" fmla="*/ 0 h 6723479"/>
                <a:gd name="connsiteX1" fmla="*/ 2310117 w 2984345"/>
                <a:gd name="connsiteY1" fmla="*/ 0 h 6723479"/>
                <a:gd name="connsiteX2" fmla="*/ 2772152 w 2984345"/>
                <a:gd name="connsiteY2" fmla="*/ 462035 h 6723479"/>
                <a:gd name="connsiteX3" fmla="*/ 2787393 w 2984345"/>
                <a:gd name="connsiteY3" fmla="*/ 5245202 h 6723479"/>
                <a:gd name="connsiteX4" fmla="*/ 60960 w 2984345"/>
                <a:gd name="connsiteY4" fmla="*/ 6723479 h 6723479"/>
                <a:gd name="connsiteX5" fmla="*/ 0 w 2984345"/>
                <a:gd name="connsiteY5" fmla="*/ 462035 h 6723479"/>
                <a:gd name="connsiteX6" fmla="*/ 462035 w 2984345"/>
                <a:gd name="connsiteY6" fmla="*/ 0 h 6723479"/>
                <a:gd name="connsiteX0" fmla="*/ 462035 w 2984345"/>
                <a:gd name="connsiteY0" fmla="*/ 0 h 6723479"/>
                <a:gd name="connsiteX1" fmla="*/ 2310117 w 2984345"/>
                <a:gd name="connsiteY1" fmla="*/ 0 h 6723479"/>
                <a:gd name="connsiteX2" fmla="*/ 2772152 w 2984345"/>
                <a:gd name="connsiteY2" fmla="*/ 462035 h 6723479"/>
                <a:gd name="connsiteX3" fmla="*/ 2787393 w 2984345"/>
                <a:gd name="connsiteY3" fmla="*/ 5245202 h 6723479"/>
                <a:gd name="connsiteX4" fmla="*/ 60960 w 2984345"/>
                <a:gd name="connsiteY4" fmla="*/ 6723479 h 6723479"/>
                <a:gd name="connsiteX5" fmla="*/ 0 w 2984345"/>
                <a:gd name="connsiteY5" fmla="*/ 462035 h 6723479"/>
                <a:gd name="connsiteX6" fmla="*/ 462035 w 2984345"/>
                <a:gd name="connsiteY6" fmla="*/ 0 h 6723479"/>
                <a:gd name="connsiteX0" fmla="*/ 462035 w 2787393"/>
                <a:gd name="connsiteY0" fmla="*/ 0 h 6723479"/>
                <a:gd name="connsiteX1" fmla="*/ 2310117 w 2787393"/>
                <a:gd name="connsiteY1" fmla="*/ 0 h 6723479"/>
                <a:gd name="connsiteX2" fmla="*/ 2772152 w 2787393"/>
                <a:gd name="connsiteY2" fmla="*/ 462035 h 6723479"/>
                <a:gd name="connsiteX3" fmla="*/ 2787393 w 2787393"/>
                <a:gd name="connsiteY3" fmla="*/ 5245202 h 6723479"/>
                <a:gd name="connsiteX4" fmla="*/ 60960 w 2787393"/>
                <a:gd name="connsiteY4" fmla="*/ 6723479 h 6723479"/>
                <a:gd name="connsiteX5" fmla="*/ 0 w 2787393"/>
                <a:gd name="connsiteY5" fmla="*/ 462035 h 6723479"/>
                <a:gd name="connsiteX6" fmla="*/ 462035 w 2787393"/>
                <a:gd name="connsiteY6" fmla="*/ 0 h 6723479"/>
                <a:gd name="connsiteX0" fmla="*/ 462035 w 2787393"/>
                <a:gd name="connsiteY0" fmla="*/ 0 h 6723479"/>
                <a:gd name="connsiteX1" fmla="*/ 2310117 w 2787393"/>
                <a:gd name="connsiteY1" fmla="*/ 0 h 6723479"/>
                <a:gd name="connsiteX2" fmla="*/ 2772152 w 2787393"/>
                <a:gd name="connsiteY2" fmla="*/ 462035 h 6723479"/>
                <a:gd name="connsiteX3" fmla="*/ 2787393 w 2787393"/>
                <a:gd name="connsiteY3" fmla="*/ 5153762 h 6723479"/>
                <a:gd name="connsiteX4" fmla="*/ 60960 w 2787393"/>
                <a:gd name="connsiteY4" fmla="*/ 6723479 h 6723479"/>
                <a:gd name="connsiteX5" fmla="*/ 0 w 2787393"/>
                <a:gd name="connsiteY5" fmla="*/ 462035 h 6723479"/>
                <a:gd name="connsiteX6" fmla="*/ 462035 w 2787393"/>
                <a:gd name="connsiteY6" fmla="*/ 0 h 6723479"/>
                <a:gd name="connsiteX0" fmla="*/ 462035 w 2787393"/>
                <a:gd name="connsiteY0" fmla="*/ 0 h 6723479"/>
                <a:gd name="connsiteX1" fmla="*/ 2310117 w 2787393"/>
                <a:gd name="connsiteY1" fmla="*/ 0 h 6723479"/>
                <a:gd name="connsiteX2" fmla="*/ 2772152 w 2787393"/>
                <a:gd name="connsiteY2" fmla="*/ 462035 h 6723479"/>
                <a:gd name="connsiteX3" fmla="*/ 2787393 w 2787393"/>
                <a:gd name="connsiteY3" fmla="*/ 5229962 h 6723479"/>
                <a:gd name="connsiteX4" fmla="*/ 60960 w 2787393"/>
                <a:gd name="connsiteY4" fmla="*/ 6723479 h 6723479"/>
                <a:gd name="connsiteX5" fmla="*/ 0 w 2787393"/>
                <a:gd name="connsiteY5" fmla="*/ 462035 h 6723479"/>
                <a:gd name="connsiteX6" fmla="*/ 462035 w 2787393"/>
                <a:gd name="connsiteY6" fmla="*/ 0 h 6723479"/>
                <a:gd name="connsiteX0" fmla="*/ 462035 w 2984312"/>
                <a:gd name="connsiteY0" fmla="*/ 0 h 6807299"/>
                <a:gd name="connsiteX1" fmla="*/ 2310117 w 2984312"/>
                <a:gd name="connsiteY1" fmla="*/ 0 h 6807299"/>
                <a:gd name="connsiteX2" fmla="*/ 2772152 w 2984312"/>
                <a:gd name="connsiteY2" fmla="*/ 462035 h 6807299"/>
                <a:gd name="connsiteX3" fmla="*/ 2787393 w 2984312"/>
                <a:gd name="connsiteY3" fmla="*/ 5229962 h 6807299"/>
                <a:gd name="connsiteX4" fmla="*/ 76200 w 2984312"/>
                <a:gd name="connsiteY4" fmla="*/ 6807299 h 6807299"/>
                <a:gd name="connsiteX5" fmla="*/ 0 w 2984312"/>
                <a:gd name="connsiteY5" fmla="*/ 462035 h 6807299"/>
                <a:gd name="connsiteX6" fmla="*/ 462035 w 2984312"/>
                <a:gd name="connsiteY6" fmla="*/ 0 h 6807299"/>
                <a:gd name="connsiteX0" fmla="*/ 462035 w 2984312"/>
                <a:gd name="connsiteY0" fmla="*/ 0 h 6807299"/>
                <a:gd name="connsiteX1" fmla="*/ 2310117 w 2984312"/>
                <a:gd name="connsiteY1" fmla="*/ 0 h 6807299"/>
                <a:gd name="connsiteX2" fmla="*/ 2772152 w 2984312"/>
                <a:gd name="connsiteY2" fmla="*/ 462035 h 6807299"/>
                <a:gd name="connsiteX3" fmla="*/ 2787393 w 2984312"/>
                <a:gd name="connsiteY3" fmla="*/ 5229962 h 6807299"/>
                <a:gd name="connsiteX4" fmla="*/ 76200 w 2984312"/>
                <a:gd name="connsiteY4" fmla="*/ 6807299 h 6807299"/>
                <a:gd name="connsiteX5" fmla="*/ 0 w 2984312"/>
                <a:gd name="connsiteY5" fmla="*/ 462035 h 6807299"/>
                <a:gd name="connsiteX6" fmla="*/ 462035 w 2984312"/>
                <a:gd name="connsiteY6" fmla="*/ 0 h 6807299"/>
                <a:gd name="connsiteX0" fmla="*/ 462035 w 2787393"/>
                <a:gd name="connsiteY0" fmla="*/ 0 h 6807299"/>
                <a:gd name="connsiteX1" fmla="*/ 2310117 w 2787393"/>
                <a:gd name="connsiteY1" fmla="*/ 0 h 6807299"/>
                <a:gd name="connsiteX2" fmla="*/ 2772152 w 2787393"/>
                <a:gd name="connsiteY2" fmla="*/ 462035 h 6807299"/>
                <a:gd name="connsiteX3" fmla="*/ 2787393 w 2787393"/>
                <a:gd name="connsiteY3" fmla="*/ 5229962 h 6807299"/>
                <a:gd name="connsiteX4" fmla="*/ 76200 w 2787393"/>
                <a:gd name="connsiteY4" fmla="*/ 6807299 h 6807299"/>
                <a:gd name="connsiteX5" fmla="*/ 0 w 2787393"/>
                <a:gd name="connsiteY5" fmla="*/ 462035 h 6807299"/>
                <a:gd name="connsiteX6" fmla="*/ 462035 w 2787393"/>
                <a:gd name="connsiteY6" fmla="*/ 0 h 680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393" h="6807299">
                  <a:moveTo>
                    <a:pt x="462035" y="0"/>
                  </a:moveTo>
                  <a:lnTo>
                    <a:pt x="2310117" y="0"/>
                  </a:lnTo>
                  <a:cubicBezTo>
                    <a:pt x="2565292" y="0"/>
                    <a:pt x="2772152" y="206860"/>
                    <a:pt x="2772152" y="462035"/>
                  </a:cubicBezTo>
                  <a:cubicBezTo>
                    <a:pt x="2777232" y="2051344"/>
                    <a:pt x="2782313" y="3640653"/>
                    <a:pt x="2787393" y="5229962"/>
                  </a:cubicBezTo>
                  <a:lnTo>
                    <a:pt x="76200" y="6807299"/>
                  </a:lnTo>
                  <a:lnTo>
                    <a:pt x="0" y="462035"/>
                  </a:lnTo>
                  <a:cubicBezTo>
                    <a:pt x="0" y="206860"/>
                    <a:pt x="206860" y="0"/>
                    <a:pt x="46203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43C362D-3BAE-2666-F2EB-D0A0F830172F}"/>
                </a:ext>
              </a:extLst>
            </p:cNvPr>
            <p:cNvGrpSpPr/>
            <p:nvPr/>
          </p:nvGrpSpPr>
          <p:grpSpPr>
            <a:xfrm>
              <a:off x="7965220" y="884965"/>
              <a:ext cx="2939602" cy="1989614"/>
              <a:chOff x="7058295" y="-238566"/>
              <a:chExt cx="2939602" cy="1989614"/>
            </a:xfrm>
            <a:grpFill/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ABDA218-3EE5-3B49-13B8-233B8D6F4A2F}"/>
                  </a:ext>
                </a:extLst>
              </p:cNvPr>
              <p:cNvSpPr/>
              <p:nvPr/>
            </p:nvSpPr>
            <p:spPr>
              <a:xfrm>
                <a:off x="8452628" y="326618"/>
                <a:ext cx="1062318" cy="1424430"/>
              </a:xfrm>
              <a:prstGeom prst="roundRect">
                <a:avLst>
                  <a:gd name="adj" fmla="val 1214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A086B8-BB2A-1DDD-0634-45D0D08C2CE6}"/>
                  </a:ext>
                </a:extLst>
              </p:cNvPr>
              <p:cNvSpPr txBox="1"/>
              <p:nvPr/>
            </p:nvSpPr>
            <p:spPr>
              <a:xfrm>
                <a:off x="7058295" y="162051"/>
                <a:ext cx="2939602" cy="790843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0" b="1" spc="-29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SUKOKO</a:t>
                </a:r>
                <a:endParaRPr lang="ko-KR" altLang="en-US" sz="8000" b="1" spc="-2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37DEAF-A782-8051-5DED-C45484A50787}"/>
                  </a:ext>
                </a:extLst>
              </p:cNvPr>
              <p:cNvSpPr txBox="1"/>
              <p:nvPr/>
            </p:nvSpPr>
            <p:spPr>
              <a:xfrm>
                <a:off x="8582789" y="-238566"/>
                <a:ext cx="954325" cy="514968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0" spc="-299" dirty="0">
                    <a:solidFill>
                      <a:srgbClr val="6B8D5C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Team</a:t>
                </a:r>
                <a:endParaRPr lang="ko-KR" altLang="en-US" sz="5000" spc="-299" dirty="0">
                  <a:solidFill>
                    <a:srgbClr val="6B8D5C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A6012CC9-C9A5-8E17-7F61-489C9F30D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4" b="89687" l="73" r="89861">
                        <a14:foregroundMark x1="80671" y1="9024" x2="9701" y2="11602"/>
                        <a14:foregroundMark x1="7805" y1="30939" x2="73" y2="41068"/>
                      </a14:backgroundRemoval>
                    </a14:imgEffect>
                    <a14:imgEffect>
                      <a14:brightnessContrast bright="-11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681" b="27630"/>
          <a:stretch/>
        </p:blipFill>
        <p:spPr>
          <a:xfrm>
            <a:off x="605768" y="572473"/>
            <a:ext cx="13670672" cy="4833754"/>
          </a:xfrm>
          <a:prstGeom prst="rect">
            <a:avLst/>
          </a:prstGeom>
        </p:spPr>
      </p:pic>
      <p:sp>
        <p:nvSpPr>
          <p:cNvPr id="12" name="오각형 14">
            <a:extLst>
              <a:ext uri="{FF2B5EF4-FFF2-40B4-BE49-F238E27FC236}">
                <a16:creationId xmlns:a16="http://schemas.microsoft.com/office/drawing/2014/main" id="{3E407AD7-50C0-02AE-E2DF-E0F4F1449748}"/>
              </a:ext>
            </a:extLst>
          </p:cNvPr>
          <p:cNvSpPr/>
          <p:nvPr/>
        </p:nvSpPr>
        <p:spPr>
          <a:xfrm>
            <a:off x="1500088" y="4055831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주제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C34516-BB66-2978-381E-B5C37F82CE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2" t="92445" r="28362" b="3089"/>
          <a:stretch/>
        </p:blipFill>
        <p:spPr>
          <a:xfrm>
            <a:off x="6588016" y="28776195"/>
            <a:ext cx="8360041" cy="1216257"/>
          </a:xfrm>
          <a:prstGeom prst="rect">
            <a:avLst/>
          </a:prstGeom>
          <a:solidFill>
            <a:srgbClr val="939598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F4C764-A23E-E243-9726-E3737147F7BA}"/>
              </a:ext>
            </a:extLst>
          </p:cNvPr>
          <p:cNvSpPr txBox="1"/>
          <p:nvPr/>
        </p:nvSpPr>
        <p:spPr>
          <a:xfrm>
            <a:off x="11732930" y="3999773"/>
            <a:ext cx="9134232" cy="1658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컴퓨터공학부 소프트웨어전공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|  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김민선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김태양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컴퓨터공학부 컴퓨터공학전공 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|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김경훈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AE586-0741-72DA-E208-EAA523FD605F}"/>
              </a:ext>
            </a:extLst>
          </p:cNvPr>
          <p:cNvSpPr txBox="1"/>
          <p:nvPr/>
        </p:nvSpPr>
        <p:spPr>
          <a:xfrm>
            <a:off x="2958494" y="1259432"/>
            <a:ext cx="76626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rgbClr val="6B8D5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SUMMONER</a:t>
            </a:r>
            <a:endParaRPr lang="ko-KR" altLang="en-US" sz="10000" dirty="0">
              <a:solidFill>
                <a:srgbClr val="6B8D5C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EA360-9377-6224-8C7B-C14858E975EB}"/>
              </a:ext>
            </a:extLst>
          </p:cNvPr>
          <p:cNvSpPr txBox="1"/>
          <p:nvPr/>
        </p:nvSpPr>
        <p:spPr>
          <a:xfrm>
            <a:off x="1500088" y="4843555"/>
            <a:ext cx="7340471" cy="1397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플레이어의 전략을 파악해 능동적으로 공격하는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</a:t>
            </a:r>
            <a: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구현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오각형 14">
            <a:extLst>
              <a:ext uri="{FF2B5EF4-FFF2-40B4-BE49-F238E27FC236}">
                <a16:creationId xmlns:a16="http://schemas.microsoft.com/office/drawing/2014/main" id="{AEDFD2A4-E46A-5D96-D4EF-821C3562D2BF}"/>
              </a:ext>
            </a:extLst>
          </p:cNvPr>
          <p:cNvSpPr/>
          <p:nvPr/>
        </p:nvSpPr>
        <p:spPr>
          <a:xfrm>
            <a:off x="10777171" y="12686326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개발에 사용한 기술</a:t>
            </a:r>
          </a:p>
        </p:txBody>
      </p:sp>
      <p:sp>
        <p:nvSpPr>
          <p:cNvPr id="39" name="오각형 14">
            <a:extLst>
              <a:ext uri="{FF2B5EF4-FFF2-40B4-BE49-F238E27FC236}">
                <a16:creationId xmlns:a16="http://schemas.microsoft.com/office/drawing/2014/main" id="{5DC22CA6-9A24-F4E7-BA50-B70A320669C2}"/>
              </a:ext>
            </a:extLst>
          </p:cNvPr>
          <p:cNvSpPr/>
          <p:nvPr/>
        </p:nvSpPr>
        <p:spPr>
          <a:xfrm>
            <a:off x="1500088" y="16407550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도구 및 기술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83B3C1-E09D-DD79-2994-BB4884684AF5}"/>
              </a:ext>
            </a:extLst>
          </p:cNvPr>
          <p:cNvSpPr txBox="1"/>
          <p:nvPr/>
        </p:nvSpPr>
        <p:spPr>
          <a:xfrm>
            <a:off x="2964558" y="2722651"/>
            <a:ext cx="8953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능동적 전투 </a:t>
            </a:r>
            <a:r>
              <a:rPr lang="en-US" altLang="ko-KR" sz="4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</a:t>
            </a:r>
            <a:r>
              <a:rPr lang="ko-KR" altLang="en-US" sz="4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탑재한 게임 개발 프로젝트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15C7250-67A0-EA6E-CF04-38CAB149915D}"/>
              </a:ext>
            </a:extLst>
          </p:cNvPr>
          <p:cNvSpPr/>
          <p:nvPr/>
        </p:nvSpPr>
        <p:spPr>
          <a:xfrm>
            <a:off x="1566824" y="18093960"/>
            <a:ext cx="8695766" cy="2314027"/>
          </a:xfrm>
          <a:prstGeom prst="roundRect">
            <a:avLst>
              <a:gd name="adj" fmla="val 10316"/>
            </a:avLst>
          </a:prstGeom>
          <a:noFill/>
          <a:ln w="76200">
            <a:solidFill>
              <a:srgbClr val="6B8D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CE07C1-8D3D-348D-BB01-B95EC5393B24}"/>
              </a:ext>
            </a:extLst>
          </p:cNvPr>
          <p:cNvSpPr txBox="1"/>
          <p:nvPr/>
        </p:nvSpPr>
        <p:spPr>
          <a:xfrm>
            <a:off x="1543377" y="17407683"/>
            <a:ext cx="3536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 및 개발 환경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EF00A4F-0FC8-4276-71A9-52FC96354EB5}"/>
              </a:ext>
            </a:extLst>
          </p:cNvPr>
          <p:cNvGrpSpPr/>
          <p:nvPr/>
        </p:nvGrpSpPr>
        <p:grpSpPr>
          <a:xfrm>
            <a:off x="3273347" y="18388049"/>
            <a:ext cx="5278381" cy="1752861"/>
            <a:chOff x="2028175" y="10437663"/>
            <a:chExt cx="5278381" cy="1752861"/>
          </a:xfrm>
        </p:grpSpPr>
        <p:pic>
          <p:nvPicPr>
            <p:cNvPr id="78" name="그림 7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E380362-BC65-1B6F-4056-A76A0997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175" y="10577530"/>
              <a:ext cx="1473126" cy="1473126"/>
            </a:xfrm>
            <a:prstGeom prst="rect">
              <a:avLst/>
            </a:prstGeom>
          </p:spPr>
        </p:pic>
        <p:pic>
          <p:nvPicPr>
            <p:cNvPr id="80" name="그림 79" descr="그래픽, 보라색, 다채로움, 상징이(가) 표시된 사진&#10;&#10;자동 생성된 설명">
              <a:extLst>
                <a:ext uri="{FF2B5EF4-FFF2-40B4-BE49-F238E27FC236}">
                  <a16:creationId xmlns:a16="http://schemas.microsoft.com/office/drawing/2014/main" id="{3D14072A-1D66-80C7-8943-40F5FAB8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354" y="10521770"/>
              <a:ext cx="1651991" cy="1584646"/>
            </a:xfrm>
            <a:prstGeom prst="rect">
              <a:avLst/>
            </a:prstGeom>
          </p:spPr>
        </p:pic>
        <p:pic>
          <p:nvPicPr>
            <p:cNvPr id="82" name="그림 8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6DB91ED-5FC7-0020-E659-C6B9D90C6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695" y="10437663"/>
              <a:ext cx="1752861" cy="1752861"/>
            </a:xfrm>
            <a:prstGeom prst="rect">
              <a:avLst/>
            </a:prstGeom>
          </p:spPr>
        </p:pic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83B4F93-BAD9-F328-C6CA-90037295A13E}"/>
              </a:ext>
            </a:extLst>
          </p:cNvPr>
          <p:cNvSpPr/>
          <p:nvPr/>
        </p:nvSpPr>
        <p:spPr>
          <a:xfrm>
            <a:off x="1592045" y="21394085"/>
            <a:ext cx="8695766" cy="2314027"/>
          </a:xfrm>
          <a:prstGeom prst="roundRect">
            <a:avLst>
              <a:gd name="adj" fmla="val 10316"/>
            </a:avLst>
          </a:prstGeom>
          <a:noFill/>
          <a:ln w="76200">
            <a:solidFill>
              <a:srgbClr val="6B8D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7E54B6A-5E77-27AE-624F-C22BCC068F8A}"/>
              </a:ext>
            </a:extLst>
          </p:cNvPr>
          <p:cNvSpPr txBox="1"/>
          <p:nvPr/>
        </p:nvSpPr>
        <p:spPr>
          <a:xfrm>
            <a:off x="1568598" y="20707808"/>
            <a:ext cx="16033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협업 도구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BE991EAC-5639-D556-3794-8B079B533D8C}"/>
              </a:ext>
            </a:extLst>
          </p:cNvPr>
          <p:cNvGrpSpPr/>
          <p:nvPr/>
        </p:nvGrpSpPr>
        <p:grpSpPr>
          <a:xfrm>
            <a:off x="2061258" y="21687349"/>
            <a:ext cx="7803499" cy="1752861"/>
            <a:chOff x="2097011" y="13899745"/>
            <a:chExt cx="7803499" cy="1752861"/>
          </a:xfrm>
        </p:grpSpPr>
        <p:pic>
          <p:nvPicPr>
            <p:cNvPr id="90" name="그림 8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0E33518-32E0-C0C7-5046-8600CF262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011" y="14014272"/>
              <a:ext cx="1523809" cy="1523809"/>
            </a:xfrm>
            <a:prstGeom prst="rect">
              <a:avLst/>
            </a:prstGeom>
          </p:spPr>
        </p:pic>
        <p:pic>
          <p:nvPicPr>
            <p:cNvPr id="92" name="그림 9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415C151-4FF4-4C51-F730-613D09F0C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704" y="13953586"/>
              <a:ext cx="1655935" cy="1655935"/>
            </a:xfrm>
            <a:prstGeom prst="rect">
              <a:avLst/>
            </a:prstGeom>
          </p:spPr>
        </p:pic>
        <p:pic>
          <p:nvPicPr>
            <p:cNvPr id="94" name="그림 9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764290F-AB07-EBE8-F723-548F4978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523" y="13899745"/>
              <a:ext cx="1752861" cy="1752861"/>
            </a:xfrm>
            <a:prstGeom prst="rect">
              <a:avLst/>
            </a:prstGeom>
          </p:spPr>
        </p:pic>
        <p:pic>
          <p:nvPicPr>
            <p:cNvPr id="98" name="그림 97" descr="다채로움, 그래픽, 원, 창의성이(가) 표시된 사진&#10;&#10;자동 생성된 설명">
              <a:extLst>
                <a:ext uri="{FF2B5EF4-FFF2-40B4-BE49-F238E27FC236}">
                  <a16:creationId xmlns:a16="http://schemas.microsoft.com/office/drawing/2014/main" id="{87D5BA86-9571-EE91-DD45-D68F321A8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268" y="14031279"/>
              <a:ext cx="1578242" cy="1578242"/>
            </a:xfrm>
            <a:prstGeom prst="rect">
              <a:avLst/>
            </a:prstGeom>
          </p:spPr>
        </p:pic>
      </p:grpSp>
      <p:sp>
        <p:nvSpPr>
          <p:cNvPr id="100" name="오각형 14">
            <a:extLst>
              <a:ext uri="{FF2B5EF4-FFF2-40B4-BE49-F238E27FC236}">
                <a16:creationId xmlns:a16="http://schemas.microsoft.com/office/drawing/2014/main" id="{76C22F69-CCE9-FADE-FDCC-BF6AA85B8E0D}"/>
              </a:ext>
            </a:extLst>
          </p:cNvPr>
          <p:cNvSpPr/>
          <p:nvPr/>
        </p:nvSpPr>
        <p:spPr>
          <a:xfrm>
            <a:off x="1500088" y="24051399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2" name="그림 101" descr="텍스트, 도표, 흑백, 평면도이(가) 표시된 사진&#10;&#10;자동 생성된 설명">
            <a:extLst>
              <a:ext uri="{FF2B5EF4-FFF2-40B4-BE49-F238E27FC236}">
                <a16:creationId xmlns:a16="http://schemas.microsoft.com/office/drawing/2014/main" id="{C5F2B793-81B2-0B21-DE0D-60788E47B9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03" y="25189706"/>
            <a:ext cx="8720987" cy="3765007"/>
          </a:xfrm>
          <a:prstGeom prst="rect">
            <a:avLst/>
          </a:prstGeom>
        </p:spPr>
      </p:pic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9133D01C-1BCA-8524-8FAC-F2310C811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11791"/>
              </p:ext>
            </p:extLst>
          </p:nvPr>
        </p:nvGraphicFramePr>
        <p:xfrm>
          <a:off x="10768037" y="7353660"/>
          <a:ext cx="8720980" cy="4927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643">
                  <a:extLst>
                    <a:ext uri="{9D8B030D-6E8A-4147-A177-3AD203B41FA5}">
                      <a16:colId xmlns:a16="http://schemas.microsoft.com/office/drawing/2014/main" val="1037626035"/>
                    </a:ext>
                  </a:extLst>
                </a:gridCol>
                <a:gridCol w="975817">
                  <a:extLst>
                    <a:ext uri="{9D8B030D-6E8A-4147-A177-3AD203B41FA5}">
                      <a16:colId xmlns:a16="http://schemas.microsoft.com/office/drawing/2014/main" val="3055186069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083442977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186942378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313172410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1596389734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3621050715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1215752542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3880180652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1695942362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3213391563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445540196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860114888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128993283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398235110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2804805735"/>
                    </a:ext>
                  </a:extLst>
                </a:gridCol>
                <a:gridCol w="479368">
                  <a:extLst>
                    <a:ext uri="{9D8B030D-6E8A-4147-A177-3AD203B41FA5}">
                      <a16:colId xmlns:a16="http://schemas.microsoft.com/office/drawing/2014/main" val="1175007073"/>
                    </a:ext>
                  </a:extLst>
                </a:gridCol>
              </a:tblGrid>
              <a:tr h="309961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작업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8</a:t>
                      </a:r>
                      <a:r>
                        <a:rPr lang="ko-KR" altLang="en-US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9</a:t>
                      </a:r>
                      <a:r>
                        <a:rPr lang="ko-KR" altLang="en-US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10</a:t>
                      </a:r>
                      <a:r>
                        <a:rPr lang="ko-KR" altLang="en-US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11</a:t>
                      </a:r>
                      <a:r>
                        <a:rPr lang="ko-KR" altLang="en-US" sz="15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5432"/>
                  </a:ext>
                </a:extLst>
              </a:tr>
              <a:tr h="41361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1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3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4</a:t>
                      </a:r>
                      <a:r>
                        <a:rPr lang="ko-KR" altLang="en-US" sz="11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189302"/>
                  </a:ext>
                </a:extLst>
              </a:tr>
              <a:tr h="42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262785"/>
                  </a:ext>
                </a:extLst>
              </a:tr>
              <a:tr h="42256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시스템</a:t>
                      </a:r>
                      <a:r>
                        <a:rPr lang="en-US" altLang="ko-KR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987763"/>
                  </a:ext>
                </a:extLst>
              </a:tr>
              <a:tr h="4225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시나리오 제작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772121"/>
                  </a:ext>
                </a:extLst>
              </a:tr>
              <a:tr h="4723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화면 설계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및 디자인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133018"/>
                  </a:ext>
                </a:extLst>
              </a:tr>
              <a:tr h="4723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팝업창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기능 개발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50434"/>
                  </a:ext>
                </a:extLst>
              </a:tr>
              <a:tr h="4723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스테이지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시스템 개발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489535"/>
                  </a:ext>
                </a:extLst>
              </a:tr>
              <a:tr h="4723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스토리 출력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시스템 개발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437561"/>
                  </a:ext>
                </a:extLst>
              </a:tr>
              <a:tr h="4723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전투 시스템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개발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14710"/>
                  </a:ext>
                </a:extLst>
              </a:tr>
              <a:tr h="472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QA </a:t>
                      </a:r>
                      <a:r>
                        <a:rPr lang="ko-KR" altLang="en-US" sz="13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진행</a:t>
                      </a:r>
                      <a:endParaRPr lang="en-US" altLang="ko-KR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6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663269"/>
                  </a:ext>
                </a:extLst>
              </a:tr>
            </a:tbl>
          </a:graphicData>
        </a:graphic>
      </p:graphicFrame>
      <p:sp>
        <p:nvSpPr>
          <p:cNvPr id="106" name="오각형 14">
            <a:extLst>
              <a:ext uri="{FF2B5EF4-FFF2-40B4-BE49-F238E27FC236}">
                <a16:creationId xmlns:a16="http://schemas.microsoft.com/office/drawing/2014/main" id="{E4394D45-B544-09B2-4587-0DA5B61B867A}"/>
              </a:ext>
            </a:extLst>
          </p:cNvPr>
          <p:cNvSpPr/>
          <p:nvPr/>
        </p:nvSpPr>
        <p:spPr>
          <a:xfrm>
            <a:off x="10755073" y="6285333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GANTT Chart</a:t>
            </a:r>
            <a:endParaRPr lang="ko-KR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오각형 14">
            <a:extLst>
              <a:ext uri="{FF2B5EF4-FFF2-40B4-BE49-F238E27FC236}">
                <a16:creationId xmlns:a16="http://schemas.microsoft.com/office/drawing/2014/main" id="{E07AEA77-0166-68D1-F618-385C942CCDE6}"/>
              </a:ext>
            </a:extLst>
          </p:cNvPr>
          <p:cNvSpPr/>
          <p:nvPr/>
        </p:nvSpPr>
        <p:spPr>
          <a:xfrm>
            <a:off x="10755072" y="17221539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게임 실행 화면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E9907D5-9D1D-699C-3688-81DE0476656D}"/>
              </a:ext>
            </a:extLst>
          </p:cNvPr>
          <p:cNvSpPr txBox="1"/>
          <p:nvPr/>
        </p:nvSpPr>
        <p:spPr>
          <a:xfrm>
            <a:off x="10768037" y="13480589"/>
            <a:ext cx="9711313" cy="347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혼합 전략 군형 기술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자신에게 유리하도록 어떤 전략을 얼마의 확률로 선정할지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결정하고</a:t>
            </a:r>
            <a: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근거로 자신의 행동을 무작위 결정하는 전략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혼합 전략 균형 기술을 플레이어 공격 예측 시스템에 사용하여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대응 공격을 진행하도록 구현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0" name="오각형 14">
            <a:extLst>
              <a:ext uri="{FF2B5EF4-FFF2-40B4-BE49-F238E27FC236}">
                <a16:creationId xmlns:a16="http://schemas.microsoft.com/office/drawing/2014/main" id="{2D5F368D-905E-4F15-911F-B92C25FC6637}"/>
              </a:ext>
            </a:extLst>
          </p:cNvPr>
          <p:cNvSpPr/>
          <p:nvPr/>
        </p:nvSpPr>
        <p:spPr>
          <a:xfrm>
            <a:off x="1500088" y="6417612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주제 선정 이유 및 목적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E187EB-2663-B534-C8FA-A1544BF9172F}"/>
              </a:ext>
            </a:extLst>
          </p:cNvPr>
          <p:cNvSpPr txBox="1"/>
          <p:nvPr/>
        </p:nvSpPr>
        <p:spPr>
          <a:xfrm>
            <a:off x="1500088" y="7205336"/>
            <a:ext cx="9047670" cy="347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 모두가 게임에 관심이 있고</a:t>
            </a:r>
            <a: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독자적인 게임을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개발하기로 결정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게임의 종류 중 몰입하기 어려운 게임 구조인 </a:t>
            </a:r>
            <a:r>
              <a:rPr lang="ko-KR" altLang="en-US" sz="3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턴제형</a:t>
            </a: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게임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방식을 선택해 플레이어의 몰입도를 올릴 수 있도록 </a:t>
            </a:r>
            <a:br>
              <a:rPr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개발하는 것을 목표로 설정</a:t>
            </a:r>
          </a:p>
        </p:txBody>
      </p:sp>
      <p:sp>
        <p:nvSpPr>
          <p:cNvPr id="112" name="오각형 14">
            <a:extLst>
              <a:ext uri="{FF2B5EF4-FFF2-40B4-BE49-F238E27FC236}">
                <a16:creationId xmlns:a16="http://schemas.microsoft.com/office/drawing/2014/main" id="{E31EF6DB-2921-1E4E-2414-4D094E5603DE}"/>
              </a:ext>
            </a:extLst>
          </p:cNvPr>
          <p:cNvSpPr/>
          <p:nvPr/>
        </p:nvSpPr>
        <p:spPr>
          <a:xfrm>
            <a:off x="1500088" y="10895310"/>
            <a:ext cx="5522875" cy="795020"/>
          </a:xfrm>
          <a:prstGeom prst="homePlate">
            <a:avLst/>
          </a:prstGeom>
          <a:gradFill>
            <a:gsLst>
              <a:gs pos="0">
                <a:schemeClr val="accent4"/>
              </a:gs>
              <a:gs pos="98889">
                <a:schemeClr val="accent4">
                  <a:lumMod val="40000"/>
                  <a:lumOff val="60000"/>
                </a:schemeClr>
              </a:gs>
              <a:gs pos="0">
                <a:srgbClr val="99B58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203" tIns="91102" rIns="182203" bIns="91102" rtlCol="0" anchor="ctr"/>
          <a:lstStyle/>
          <a:p>
            <a:r>
              <a:rPr lang="ko-KR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 진행 흐름도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FE53A46-A62B-C5CC-150C-D38BC5B0AE07}"/>
              </a:ext>
            </a:extLst>
          </p:cNvPr>
          <p:cNvGrpSpPr/>
          <p:nvPr/>
        </p:nvGrpSpPr>
        <p:grpSpPr>
          <a:xfrm>
            <a:off x="1500088" y="11991485"/>
            <a:ext cx="8974214" cy="4072778"/>
            <a:chOff x="665645" y="1490053"/>
            <a:chExt cx="8851412" cy="4068528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E421CB43-D6F6-3EA0-127D-552F50AA9B0A}"/>
                </a:ext>
              </a:extLst>
            </p:cNvPr>
            <p:cNvSpPr/>
            <p:nvPr/>
          </p:nvSpPr>
          <p:spPr>
            <a:xfrm>
              <a:off x="665645" y="1490054"/>
              <a:ext cx="980275" cy="578381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시작</a:t>
              </a: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3DFF0197-6718-DC3E-5C7B-E600DCF7AA88}"/>
                </a:ext>
              </a:extLst>
            </p:cNvPr>
            <p:cNvSpPr/>
            <p:nvPr/>
          </p:nvSpPr>
          <p:spPr>
            <a:xfrm>
              <a:off x="2004576" y="1490053"/>
              <a:ext cx="2384543" cy="578381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게임 시작 버튼 상호작용</a:t>
              </a: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B85FED7B-9CB9-0817-974E-45B86725387B}"/>
                </a:ext>
              </a:extLst>
            </p:cNvPr>
            <p:cNvSpPr/>
            <p:nvPr/>
          </p:nvSpPr>
          <p:spPr>
            <a:xfrm>
              <a:off x="5016575" y="2427204"/>
              <a:ext cx="1913947" cy="828389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플레이를 원하는</a:t>
              </a:r>
              <a:endParaRPr lang="en-US" altLang="ko-KR" sz="1900" dirty="0">
                <a:solidFill>
                  <a:schemeClr val="tx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스테이지 선택</a:t>
              </a:r>
            </a:p>
          </p:txBody>
        </p:sp>
        <p:sp>
          <p:nvSpPr>
            <p:cNvPr id="117" name="다이아몬드 116">
              <a:extLst>
                <a:ext uri="{FF2B5EF4-FFF2-40B4-BE49-F238E27FC236}">
                  <a16:creationId xmlns:a16="http://schemas.microsoft.com/office/drawing/2014/main" id="{59899359-9F05-95BA-0D8F-8E09F8C403AC}"/>
                </a:ext>
              </a:extLst>
            </p:cNvPr>
            <p:cNvSpPr/>
            <p:nvPr/>
          </p:nvSpPr>
          <p:spPr>
            <a:xfrm>
              <a:off x="2004575" y="2302201"/>
              <a:ext cx="2384543" cy="107839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세이브파일</a:t>
              </a:r>
              <a:endParaRPr lang="en-US" altLang="ko-KR" sz="1900" dirty="0">
                <a:solidFill>
                  <a:schemeClr val="tx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존재하는가</a:t>
              </a:r>
              <a:r>
                <a:rPr lang="en-US" altLang="ko-KR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?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16684CA5-4E6D-1E6D-BB27-C5F31AE6212F}"/>
                </a:ext>
              </a:extLst>
            </p:cNvPr>
            <p:cNvSpPr/>
            <p:nvPr/>
          </p:nvSpPr>
          <p:spPr>
            <a:xfrm>
              <a:off x="2004575" y="3685737"/>
              <a:ext cx="2384543" cy="578381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1</a:t>
              </a:r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스테이지만 활성화</a:t>
              </a: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419A8E54-03F6-D1B3-7230-3B70CD27589C}"/>
                </a:ext>
              </a:extLst>
            </p:cNvPr>
            <p:cNvSpPr/>
            <p:nvPr/>
          </p:nvSpPr>
          <p:spPr>
            <a:xfrm>
              <a:off x="7223728" y="2427204"/>
              <a:ext cx="2044425" cy="828389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스테이지의</a:t>
              </a:r>
              <a:endParaRPr lang="en-US" altLang="ko-KR" sz="1900" dirty="0">
                <a:solidFill>
                  <a:schemeClr val="tx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전투 시스템 활성화</a:t>
              </a:r>
            </a:p>
          </p:txBody>
        </p:sp>
        <p:sp>
          <p:nvSpPr>
            <p:cNvPr id="120" name="다이아몬드 119">
              <a:extLst>
                <a:ext uri="{FF2B5EF4-FFF2-40B4-BE49-F238E27FC236}">
                  <a16:creationId xmlns:a16="http://schemas.microsoft.com/office/drawing/2014/main" id="{8DF39FA3-9950-0DF3-F181-BFCF3189CD3F}"/>
                </a:ext>
              </a:extLst>
            </p:cNvPr>
            <p:cNvSpPr/>
            <p:nvPr/>
          </p:nvSpPr>
          <p:spPr>
            <a:xfrm>
              <a:off x="6974822" y="3578964"/>
              <a:ext cx="2542235" cy="107839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스테이지를</a:t>
              </a:r>
              <a:endParaRPr lang="en-US" altLang="ko-KR" sz="1900" dirty="0">
                <a:solidFill>
                  <a:schemeClr val="tx2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클리어했는가</a:t>
              </a:r>
              <a:r>
                <a:rPr lang="en-US" altLang="ko-KR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?</a:t>
              </a: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13593E77-E8D0-CD43-7533-F7EF38F3DE18}"/>
                </a:ext>
              </a:extLst>
            </p:cNvPr>
            <p:cNvSpPr/>
            <p:nvPr/>
          </p:nvSpPr>
          <p:spPr>
            <a:xfrm>
              <a:off x="7053667" y="4980200"/>
              <a:ext cx="2384543" cy="578381"/>
            </a:xfrm>
            <a:prstGeom prst="roundRect">
              <a:avLst>
                <a:gd name="adj" fmla="val 27570"/>
              </a:avLst>
            </a:prstGeom>
            <a:solidFill>
              <a:schemeClr val="bg1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solidFill>
                    <a:schemeClr val="tx2">
                      <a:lumMod val="50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다음 스테이지로 이동</a:t>
              </a:r>
            </a:p>
          </p:txBody>
        </p: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75E0A60D-5D16-EB8C-AE4B-CC11E77C94BF}"/>
                </a:ext>
              </a:extLst>
            </p:cNvPr>
            <p:cNvCxnSpPr>
              <a:stCxn id="118" idx="3"/>
              <a:endCxn id="116" idx="1"/>
            </p:cNvCxnSpPr>
            <p:nvPr/>
          </p:nvCxnSpPr>
          <p:spPr>
            <a:xfrm flipV="1">
              <a:off x="4389118" y="2841399"/>
              <a:ext cx="627457" cy="1133529"/>
            </a:xfrm>
            <a:prstGeom prst="bentConnector3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3F7B59E7-C099-117C-3564-AE2EBFC3941A}"/>
                </a:ext>
              </a:extLst>
            </p:cNvPr>
            <p:cNvCxnSpPr>
              <a:stCxn id="117" idx="3"/>
              <a:endCxn id="116" idx="1"/>
            </p:cNvCxnSpPr>
            <p:nvPr/>
          </p:nvCxnSpPr>
          <p:spPr>
            <a:xfrm>
              <a:off x="4389118" y="2841399"/>
              <a:ext cx="627457" cy="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17E42A45-47A5-8CBC-AD64-D12427DD437C}"/>
                </a:ext>
              </a:extLst>
            </p:cNvPr>
            <p:cNvCxnSpPr>
              <a:stCxn id="114" idx="3"/>
            </p:cNvCxnSpPr>
            <p:nvPr/>
          </p:nvCxnSpPr>
          <p:spPr>
            <a:xfrm flipV="1">
              <a:off x="1645920" y="1779243"/>
              <a:ext cx="358655" cy="2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7C8183C2-0DC3-F3A9-56C7-B4A65791A9EF}"/>
                </a:ext>
              </a:extLst>
            </p:cNvPr>
            <p:cNvCxnSpPr>
              <a:cxnSpLocks/>
              <a:stCxn id="115" idx="2"/>
              <a:endCxn id="117" idx="0"/>
            </p:cNvCxnSpPr>
            <p:nvPr/>
          </p:nvCxnSpPr>
          <p:spPr>
            <a:xfrm flipH="1">
              <a:off x="3196847" y="2068434"/>
              <a:ext cx="1" cy="233767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CDD4043B-F295-12C0-16FD-C0BDED494143}"/>
                </a:ext>
              </a:extLst>
            </p:cNvPr>
            <p:cNvCxnSpPr>
              <a:cxnSpLocks/>
              <a:stCxn id="117" idx="2"/>
              <a:endCxn id="118" idx="0"/>
            </p:cNvCxnSpPr>
            <p:nvPr/>
          </p:nvCxnSpPr>
          <p:spPr>
            <a:xfrm>
              <a:off x="3196847" y="3380597"/>
              <a:ext cx="0" cy="30514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D5228FF1-C5FE-BDEC-0307-2F49DC734F68}"/>
                </a:ext>
              </a:extLst>
            </p:cNvPr>
            <p:cNvCxnSpPr>
              <a:stCxn id="116" idx="3"/>
              <a:endCxn id="119" idx="1"/>
            </p:cNvCxnSpPr>
            <p:nvPr/>
          </p:nvCxnSpPr>
          <p:spPr>
            <a:xfrm>
              <a:off x="6930522" y="2841399"/>
              <a:ext cx="293206" cy="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C4218E32-0721-906C-7B89-30127589A31E}"/>
                </a:ext>
              </a:extLst>
            </p:cNvPr>
            <p:cNvCxnSpPr>
              <a:cxnSpLocks/>
              <a:stCxn id="119" idx="2"/>
              <a:endCxn id="120" idx="0"/>
            </p:cNvCxnSpPr>
            <p:nvPr/>
          </p:nvCxnSpPr>
          <p:spPr>
            <a:xfrm flipH="1">
              <a:off x="8245940" y="3255593"/>
              <a:ext cx="1" cy="323371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8AA6488B-9335-06CE-4ECE-8341C854CD5A}"/>
                </a:ext>
              </a:extLst>
            </p:cNvPr>
            <p:cNvCxnSpPr>
              <a:cxnSpLocks/>
              <a:stCxn id="120" idx="2"/>
              <a:endCxn id="121" idx="0"/>
            </p:cNvCxnSpPr>
            <p:nvPr/>
          </p:nvCxnSpPr>
          <p:spPr>
            <a:xfrm flipH="1">
              <a:off x="8245939" y="4657360"/>
              <a:ext cx="1" cy="322840"/>
            </a:xfrm>
            <a:prstGeom prst="straightConnector1">
              <a:avLst/>
            </a:prstGeom>
            <a:ln w="285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D2218AD5-DCBA-26BC-5403-500CC1661C28}"/>
              </a:ext>
            </a:extLst>
          </p:cNvPr>
          <p:cNvSpPr txBox="1"/>
          <p:nvPr/>
        </p:nvSpPr>
        <p:spPr>
          <a:xfrm>
            <a:off x="10768037" y="18015421"/>
            <a:ext cx="5109091" cy="70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시작 화면 및 스토리 출력 화면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A30B967-AE25-CB6D-42BB-2EF1BA012C9B}"/>
              </a:ext>
            </a:extLst>
          </p:cNvPr>
          <p:cNvSpPr txBox="1"/>
          <p:nvPr/>
        </p:nvSpPr>
        <p:spPr>
          <a:xfrm>
            <a:off x="10768037" y="21955141"/>
            <a:ext cx="2829621" cy="705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진행 화면</a:t>
            </a:r>
            <a:endParaRPr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2D5A5-BB75-CC73-B658-4A172E9B3ABB}"/>
              </a:ext>
            </a:extLst>
          </p:cNvPr>
          <p:cNvSpPr txBox="1"/>
          <p:nvPr/>
        </p:nvSpPr>
        <p:spPr>
          <a:xfrm>
            <a:off x="5170323" y="13014990"/>
            <a:ext cx="5325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YES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BB3C3-9E7E-27DF-A54A-B5C244D26B50}"/>
              </a:ext>
            </a:extLst>
          </p:cNvPr>
          <p:cNvSpPr txBox="1"/>
          <p:nvPr/>
        </p:nvSpPr>
        <p:spPr>
          <a:xfrm>
            <a:off x="4066406" y="13859517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EC0EE-B081-4781-D206-707519697B12}"/>
              </a:ext>
            </a:extLst>
          </p:cNvPr>
          <p:cNvSpPr txBox="1"/>
          <p:nvPr/>
        </p:nvSpPr>
        <p:spPr>
          <a:xfrm>
            <a:off x="9178017" y="15156730"/>
            <a:ext cx="5325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YES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2D9ED2-6596-BE34-1EE9-3ABB6A95E56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315" b="-1"/>
          <a:stretch/>
        </p:blipFill>
        <p:spPr>
          <a:xfrm>
            <a:off x="10754348" y="18986112"/>
            <a:ext cx="5048427" cy="2815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7862C6-293B-349D-5CD0-09B0B0BFF62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346"/>
          <a:stretch/>
        </p:blipFill>
        <p:spPr>
          <a:xfrm>
            <a:off x="15903667" y="19000553"/>
            <a:ext cx="5006991" cy="28082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ECC9ED-2C82-F444-C29C-04165D9F05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93258" y="22852962"/>
            <a:ext cx="5009517" cy="28016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20803F-D116-14B7-0B50-55D1FD77D0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86094" y="25807097"/>
            <a:ext cx="5016681" cy="28016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E1E013C-99AC-FAD4-EEDA-98D0A6D2F2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00782" y="25803230"/>
            <a:ext cx="5009876" cy="28280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E63C6AB-13E9-AEB6-971E-FC91921C81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00782" y="22838930"/>
            <a:ext cx="5009876" cy="28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1592</TotalTime>
  <Words>237</Words>
  <Application>Microsoft Office PowerPoint</Application>
  <PresentationFormat>사용자 지정</PresentationFormat>
  <Paragraphs>76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Calibri Light</vt:lpstr>
      <vt:lpstr>나눔고딕 ExtraBold</vt:lpstr>
      <vt:lpstr>Pretendard SemiBold</vt:lpstr>
      <vt:lpstr>Pretendard ExtraBold</vt:lpstr>
      <vt:lpstr>프리젠테이션 4 Regular</vt:lpstr>
      <vt:lpstr>Pretendard</vt:lpstr>
      <vt:lpstr>프리젠테이션 6 SemiBold</vt:lpstr>
      <vt:lpstr>Calibri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준수 고</dc:creator>
  <cp:lastModifiedBy>민선 김</cp:lastModifiedBy>
  <cp:revision>210</cp:revision>
  <dcterms:created xsi:type="dcterms:W3CDTF">2018-11-18T17:23:59Z</dcterms:created>
  <dcterms:modified xsi:type="dcterms:W3CDTF">2024-11-24T03:31:48Z</dcterms:modified>
</cp:coreProperties>
</file>